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C5E028B-233E-4BE7-9439-8B9B906C0547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29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Compound Sentences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</a:t>
            </a:r>
            <a:r>
              <a:rPr lang="en-US" dirty="0" smtClean="0"/>
              <a:t>Lesson #3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Compound Sentence </a:t>
            </a:r>
            <a:r>
              <a:rPr lang="en-US" dirty="0" smtClean="0"/>
              <a:t>includes 2 (or more) </a:t>
            </a:r>
            <a:r>
              <a:rPr lang="en-US" dirty="0" smtClean="0"/>
              <a:t>Independent Clauses</a:t>
            </a:r>
            <a:r>
              <a:rPr lang="en-US" dirty="0" smtClean="0"/>
              <a:t>. The two </a:t>
            </a:r>
            <a:r>
              <a:rPr lang="en-US" dirty="0" smtClean="0"/>
              <a:t>ICs </a:t>
            </a:r>
            <a:r>
              <a:rPr lang="en-US" dirty="0" smtClean="0"/>
              <a:t>are joined by a comma and a coordinating conjunction (from FANBOYS list</a:t>
            </a:r>
            <a:r>
              <a:rPr lang="en-US" dirty="0" smtClean="0"/>
              <a:t>).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FANBOYS= for, and, nor, but, or, yet, so</a:t>
            </a:r>
          </a:p>
          <a:p>
            <a:endParaRPr lang="en-US" dirty="0" smtClean="0"/>
          </a:p>
          <a:p>
            <a:r>
              <a:rPr lang="en-US" i="1" dirty="0" smtClean="0"/>
              <a:t>Jack</a:t>
            </a:r>
            <a:r>
              <a:rPr lang="en-US" dirty="0" smtClean="0"/>
              <a:t> </a:t>
            </a:r>
            <a:r>
              <a:rPr lang="en-US" u="sng" dirty="0" smtClean="0"/>
              <a:t>runs</a:t>
            </a:r>
            <a:r>
              <a:rPr lang="en-US" dirty="0" smtClean="0"/>
              <a:t>, and </a:t>
            </a:r>
            <a:r>
              <a:rPr lang="en-US" i="1" dirty="0" smtClean="0"/>
              <a:t>Jane</a:t>
            </a:r>
            <a:r>
              <a:rPr lang="en-US" dirty="0" smtClean="0"/>
              <a:t> </a:t>
            </a:r>
            <a:r>
              <a:rPr lang="en-US" u="sng" dirty="0" smtClean="0"/>
              <a:t>rests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Jack = subject 1 + runs = verb 1 AND Jane = subject 2 + rests = verb 2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26152"/>
          </a:xfrm>
        </p:spPr>
        <p:txBody>
          <a:bodyPr>
            <a:normAutofit fontScale="40000" lnSpcReduction="20000"/>
          </a:bodyPr>
          <a:lstStyle/>
          <a:p>
            <a:r>
              <a:rPr lang="en-US" sz="6000" dirty="0" smtClean="0"/>
              <a:t>The </a:t>
            </a:r>
            <a:r>
              <a:rPr lang="en-US" sz="6000" i="1" dirty="0" smtClean="0"/>
              <a:t>dog</a:t>
            </a:r>
            <a:r>
              <a:rPr lang="en-US" sz="6000" dirty="0" smtClean="0"/>
              <a:t> </a:t>
            </a:r>
            <a:r>
              <a:rPr lang="en-US" sz="6000" u="sng" dirty="0" smtClean="0"/>
              <a:t>ate</a:t>
            </a:r>
            <a:r>
              <a:rPr lang="en-US" sz="6000" dirty="0" smtClean="0"/>
              <a:t> the kibble, yet the </a:t>
            </a:r>
            <a:r>
              <a:rPr lang="en-US" sz="6000" i="1" dirty="0" smtClean="0"/>
              <a:t>cat</a:t>
            </a:r>
            <a:r>
              <a:rPr lang="en-US" sz="6000" dirty="0" smtClean="0"/>
              <a:t> </a:t>
            </a:r>
            <a:r>
              <a:rPr lang="en-US" sz="6000" u="sng" dirty="0" smtClean="0"/>
              <a:t>enjoyed</a:t>
            </a:r>
            <a:r>
              <a:rPr lang="en-US" sz="6000" dirty="0" smtClean="0"/>
              <a:t> caviar. </a:t>
            </a:r>
          </a:p>
          <a:p>
            <a:r>
              <a:rPr lang="en-US" sz="6000" dirty="0" smtClean="0"/>
              <a:t>Subject 1 = dog; verb 1 = ate</a:t>
            </a:r>
          </a:p>
          <a:p>
            <a:r>
              <a:rPr lang="en-US" sz="6000" dirty="0" smtClean="0"/>
              <a:t>Subject 2 = cat; verb 2 = enjoyed</a:t>
            </a:r>
          </a:p>
          <a:p>
            <a:pPr>
              <a:buNone/>
            </a:pPr>
            <a:endParaRPr lang="en-US" sz="6000" dirty="0" smtClean="0"/>
          </a:p>
          <a:p>
            <a:r>
              <a:rPr lang="en-US" sz="6000" dirty="0" smtClean="0"/>
              <a:t>Running down the hall </a:t>
            </a:r>
            <a:r>
              <a:rPr lang="en-US" sz="6000" dirty="0" smtClean="0"/>
              <a:t>at </a:t>
            </a:r>
            <a:r>
              <a:rPr lang="en-US" sz="6000" dirty="0" smtClean="0"/>
              <a:t>the </a:t>
            </a:r>
            <a:r>
              <a:rPr lang="en-US" sz="6000" dirty="0" smtClean="0"/>
              <a:t>bell, </a:t>
            </a:r>
            <a:r>
              <a:rPr lang="en-US" sz="6000" i="1" dirty="0" smtClean="0"/>
              <a:t>Henry</a:t>
            </a:r>
            <a:r>
              <a:rPr lang="en-US" sz="6000" dirty="0" smtClean="0"/>
              <a:t> </a:t>
            </a:r>
            <a:r>
              <a:rPr lang="en-US" sz="6000" u="sng" dirty="0" smtClean="0"/>
              <a:t>realized</a:t>
            </a:r>
            <a:r>
              <a:rPr lang="en-US" sz="6000" dirty="0" smtClean="0"/>
              <a:t> he was late, and </a:t>
            </a:r>
            <a:r>
              <a:rPr lang="en-US" sz="6000" i="1" dirty="0" smtClean="0"/>
              <a:t>he</a:t>
            </a:r>
            <a:r>
              <a:rPr lang="en-US" sz="6000" dirty="0" smtClean="0"/>
              <a:t> </a:t>
            </a:r>
            <a:r>
              <a:rPr lang="en-US" sz="6000" u="sng" dirty="0" smtClean="0"/>
              <a:t>would receive</a:t>
            </a:r>
            <a:r>
              <a:rPr lang="en-US" sz="6000" dirty="0" smtClean="0"/>
              <a:t> a detention. </a:t>
            </a:r>
          </a:p>
          <a:p>
            <a:r>
              <a:rPr lang="en-US" sz="6000" dirty="0" smtClean="0"/>
              <a:t>Subject 1 = Henry; verb 1 = realized</a:t>
            </a:r>
          </a:p>
          <a:p>
            <a:r>
              <a:rPr lang="en-US" sz="6000" dirty="0" smtClean="0"/>
              <a:t>Subject 2 = he; verb 2 = would </a:t>
            </a:r>
            <a:r>
              <a:rPr lang="en-US" sz="6000" dirty="0" smtClean="0"/>
              <a:t>receive</a:t>
            </a:r>
          </a:p>
          <a:p>
            <a:endParaRPr lang="en-US" sz="6000" dirty="0" smtClean="0"/>
          </a:p>
          <a:p>
            <a:r>
              <a:rPr lang="en-US" sz="6000" dirty="0" smtClean="0"/>
              <a:t>RULE to remember: Phrases NEVER change the type of sentence, no matter how many phrases are added to the sentence</a:t>
            </a:r>
            <a:r>
              <a:rPr lang="en-US" sz="6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4000" dirty="0" smtClean="0"/>
              <a:t>(used with permission from </a:t>
            </a:r>
            <a:r>
              <a:rPr lang="en-US" sz="4000" i="1" dirty="0" smtClean="0"/>
              <a:t>Laying the Foundation, Inc. </a:t>
            </a:r>
            <a:r>
              <a:rPr lang="en-US" sz="4000" dirty="0" smtClean="0"/>
              <a:t>Dallas, TX 2012</a:t>
            </a:r>
            <a:r>
              <a:rPr lang="en-US" sz="4000" i="1" dirty="0" smtClean="0"/>
              <a:t>)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</a:t>
            </a:r>
            <a:r>
              <a:rPr lang="en-US" dirty="0" smtClean="0"/>
              <a:t>make 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Pick out 6 Independent Clauses.</a:t>
            </a:r>
          </a:p>
          <a:p>
            <a:r>
              <a:rPr lang="en-US" dirty="0" smtClean="0"/>
              <a:t>Pick out appropriate Coordinating Conjunctions (FAN BOYS).</a:t>
            </a:r>
          </a:p>
          <a:p>
            <a:r>
              <a:rPr lang="en-US" dirty="0" smtClean="0"/>
              <a:t>Make Compound Sentences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206</TotalTime>
  <Words>209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Grammar Lesson #3 </vt:lpstr>
      <vt:lpstr>definitions</vt:lpstr>
      <vt:lpstr>examples</vt:lpstr>
      <vt:lpstr>Let’s make some</vt:lpstr>
    </vt:vector>
  </TitlesOfParts>
  <Company>Wichita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Lesson 2</dc:title>
  <dc:creator>Windows User</dc:creator>
  <cp:lastModifiedBy>kfrederick</cp:lastModifiedBy>
  <cp:revision>21</cp:revision>
  <dcterms:created xsi:type="dcterms:W3CDTF">2012-08-22T12:47:58Z</dcterms:created>
  <dcterms:modified xsi:type="dcterms:W3CDTF">2012-08-27T15:08:20Z</dcterms:modified>
</cp:coreProperties>
</file>